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2"/>
  </p:sldMasterIdLst>
  <p:notesMasterIdLst>
    <p:notesMasterId r:id="rId12"/>
  </p:notesMasterIdLst>
  <p:sldIdLst>
    <p:sldId id="257" r:id="rId3"/>
    <p:sldId id="258" r:id="rId4"/>
    <p:sldId id="259" r:id="rId5"/>
    <p:sldId id="262" r:id="rId6"/>
    <p:sldId id="263" r:id="rId7"/>
    <p:sldId id="260" r:id="rId8"/>
    <p:sldId id="264" r:id="rId9"/>
    <p:sldId id="266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07/7/12/main" val="0"/>
    </p:ext>
    <p:ext uri="{D31A062A-798A-4329-ABDD-BBA856620510}">
      <p14:defaultImageDpi xmlns="" xmlns:p14="http://schemas.microsoft.com/office/powerpoint/2007/7/12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93D49-9DFF-44DE-955A-6AB70D6616FC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7EC1B-8ADE-4C12-9FFF-4776B47D9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7EC1B-8ADE-4C12-9FFF-4776B47D9A3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7EC1B-8ADE-4C12-9FFF-4776B47D9A3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7EC1B-8ADE-4C12-9FFF-4776B47D9A3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7EC1B-8ADE-4C12-9FFF-4776B47D9A3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7EC1B-8ADE-4C12-9FFF-4776B47D9A3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7EC1B-8ADE-4C12-9FFF-4776B47D9A3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7EC1B-8ADE-4C12-9FFF-4776B47D9A3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7EC1B-8ADE-4C12-9FFF-4776B47D9A3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7EC1B-8ADE-4C12-9FFF-4776B47D9A3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CF782-E14C-491F-BDA5-2CCDBBB66D3E}" type="datetimeFigureOut">
              <a:rPr lang="en-US" smtClean="0"/>
              <a:pPr/>
              <a:t>8/25/2011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E0B9-66D5-4F79-806B-C5A0EEA6EA7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CF782-E14C-491F-BDA5-2CCDBBB66D3E}" type="datetimeFigureOut">
              <a:rPr lang="en-US" smtClean="0"/>
              <a:pPr/>
              <a:t>8/25/2011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E0B9-66D5-4F79-806B-C5A0EEA6EA7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CF782-E14C-491F-BDA5-2CCDBBB66D3E}" type="datetimeFigureOut">
              <a:rPr lang="en-US" smtClean="0"/>
              <a:pPr/>
              <a:t>8/25/2011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E0B9-66D5-4F79-806B-C5A0EEA6EA7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CF782-E14C-491F-BDA5-2CCDBBB66D3E}" type="datetimeFigureOut">
              <a:rPr lang="en-US" smtClean="0"/>
              <a:pPr/>
              <a:t>8/25/2011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E0B9-66D5-4F79-806B-C5A0EEA6EA7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CF782-E14C-491F-BDA5-2CCDBBB66D3E}" type="datetimeFigureOut">
              <a:rPr lang="en-US" smtClean="0"/>
              <a:pPr/>
              <a:t>8/25/2011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E0B9-66D5-4F79-806B-C5A0EEA6EA7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CF782-E14C-491F-BDA5-2CCDBBB66D3E}" type="datetimeFigureOut">
              <a:rPr lang="en-US" smtClean="0"/>
              <a:pPr/>
              <a:t>8/25/2011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E0B9-66D5-4F79-806B-C5A0EEA6EA7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CF782-E14C-491F-BDA5-2CCDBBB66D3E}" type="datetimeFigureOut">
              <a:rPr lang="en-US" smtClean="0"/>
              <a:pPr/>
              <a:t>8/25/2011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E0B9-66D5-4F79-806B-C5A0EEA6EA7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CF782-E14C-491F-BDA5-2CCDBBB66D3E}" type="datetimeFigureOut">
              <a:rPr lang="en-US" smtClean="0"/>
              <a:pPr/>
              <a:t>8/25/2011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E0B9-66D5-4F79-806B-C5A0EEA6EA7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CF782-E14C-491F-BDA5-2CCDBBB66D3E}" type="datetimeFigureOut">
              <a:rPr lang="en-US" smtClean="0"/>
              <a:pPr/>
              <a:t>8/25/2011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E0B9-66D5-4F79-806B-C5A0EEA6EA7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CF782-E14C-491F-BDA5-2CCDBBB66D3E}" type="datetimeFigureOut">
              <a:rPr lang="en-US" smtClean="0"/>
              <a:pPr/>
              <a:t>8/25/2011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E0B9-66D5-4F79-806B-C5A0EEA6EA7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CF782-E14C-491F-BDA5-2CCDBBB66D3E}" type="datetimeFigureOut">
              <a:rPr lang="en-US" smtClean="0"/>
              <a:pPr/>
              <a:t>8/25/2011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05E0B9-66D5-4F79-806B-C5A0EEA6EA73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ECF782-E14C-491F-BDA5-2CCDBBB66D3E}" type="datetimeFigureOut">
              <a:rPr lang="en-US" smtClean="0"/>
              <a:pPr/>
              <a:t>8/25/2011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05E0B9-66D5-4F79-806B-C5A0EEA6EA73}" type="slidenum">
              <a:rPr lang="en-IN" smtClean="0"/>
              <a:pPr/>
              <a:t>‹#›</a:t>
            </a:fld>
            <a:endParaRPr lang="en-IN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Hvdc_monopolar_schematic.sv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00200"/>
            <a:ext cx="7924800" cy="25908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800" dirty="0" smtClean="0"/>
              <a:t>Simulation </a:t>
            </a:r>
            <a:r>
              <a:rPr lang="en-US" sz="2800" dirty="0" smtClean="0"/>
              <a:t>and Fault analysis of HVDC</a:t>
            </a:r>
            <a:br>
              <a:rPr lang="en-US" sz="2800" dirty="0" smtClean="0"/>
            </a:br>
            <a:r>
              <a:rPr lang="en-US" sz="2800" dirty="0" smtClean="0"/>
              <a:t>on MATLAB</a:t>
            </a:r>
            <a:r>
              <a:rPr lang="en-US" sz="3200" u="sng" dirty="0" smtClean="0"/>
              <a:t/>
            </a:r>
            <a:br>
              <a:rPr lang="en-US" sz="3200" u="sng" dirty="0" smtClean="0"/>
            </a:br>
            <a:endParaRPr lang="en-US" sz="3200" u="sng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HVDC Transmission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Range 220-765KV.</a:t>
            </a:r>
          </a:p>
          <a:p>
            <a:r>
              <a:rPr lang="en-US" sz="4000" dirty="0" smtClean="0"/>
              <a:t>Distance it is used for transmission is approximately more than 800km.</a:t>
            </a:r>
          </a:p>
          <a:p>
            <a:pPr>
              <a:buNone/>
            </a:pPr>
            <a:r>
              <a:rPr lang="en-US" sz="4000" dirty="0" smtClean="0"/>
              <a:t>			(Breakeven analysis)</a:t>
            </a:r>
            <a:endParaRPr lang="en-IN" sz="40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Needs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Increase in size of generating units.</a:t>
            </a:r>
          </a:p>
          <a:p>
            <a:r>
              <a:rPr lang="en-US" sz="4400" dirty="0" smtClean="0"/>
              <a:t>Right of way problem.</a:t>
            </a:r>
          </a:p>
          <a:p>
            <a:r>
              <a:rPr lang="en-US" sz="4400" dirty="0" smtClean="0"/>
              <a:t>Line costs.</a:t>
            </a:r>
          </a:p>
          <a:p>
            <a:r>
              <a:rPr lang="en-US" sz="4400" dirty="0" smtClean="0"/>
              <a:t>Loading limit.</a:t>
            </a:r>
          </a:p>
          <a:p>
            <a:endParaRPr lang="en-IN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8229600" cy="1143000"/>
          </a:xfrm>
        </p:spPr>
        <p:txBody>
          <a:bodyPr/>
          <a:lstStyle/>
          <a:p>
            <a:r>
              <a:rPr lang="en-US" dirty="0" smtClean="0"/>
              <a:t>			DC Links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4800" dirty="0" smtClean="0"/>
          </a:p>
          <a:p>
            <a:r>
              <a:rPr lang="en-US" sz="4800" dirty="0" err="1" smtClean="0"/>
              <a:t>Monopolar</a:t>
            </a:r>
            <a:r>
              <a:rPr lang="en-US" sz="4800" dirty="0" smtClean="0"/>
              <a:t> link.</a:t>
            </a:r>
          </a:p>
          <a:p>
            <a:r>
              <a:rPr lang="en-US" sz="4800" dirty="0" smtClean="0"/>
              <a:t>Bipolar link.</a:t>
            </a:r>
          </a:p>
          <a:p>
            <a:r>
              <a:rPr lang="en-US" sz="4800" dirty="0" err="1" smtClean="0"/>
              <a:t>Homopolar</a:t>
            </a:r>
            <a:r>
              <a:rPr lang="en-US" sz="4800" dirty="0" smtClean="0"/>
              <a:t> link.</a:t>
            </a:r>
            <a:endParaRPr lang="en-IN" sz="48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</a:t>
            </a:r>
            <a:r>
              <a:rPr lang="en-US" dirty="0" err="1" smtClean="0"/>
              <a:t>Monopolar</a:t>
            </a:r>
            <a:r>
              <a:rPr lang="en-US" dirty="0" smtClean="0"/>
              <a:t> link</a:t>
            </a:r>
            <a:endParaRPr lang="en-IN" dirty="0"/>
          </a:p>
        </p:txBody>
      </p:sp>
      <p:pic>
        <p:nvPicPr>
          <p:cNvPr id="4" name="Content Placeholder 3" descr="G:\major project\detail of hvdc\High-voltage direct current - Wikipedia, the free encyclopedia_files\220px-Hvdc_monopolar_schematic.svg.pn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214414" y="2214554"/>
            <a:ext cx="664373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	Converter Station</a:t>
            </a:r>
            <a:endParaRPr lang="en-IN" dirty="0"/>
          </a:p>
        </p:txBody>
      </p:sp>
      <p:pic>
        <p:nvPicPr>
          <p:cNvPr id="1026" name="Picture 2" descr="G:\major project\detail of hvdc\hvdc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1946736"/>
            <a:ext cx="8072493" cy="469697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    Simulation Diagram</a:t>
            </a:r>
            <a:endParaRPr lang="en-IN" dirty="0"/>
          </a:p>
        </p:txBody>
      </p:sp>
      <p:pic>
        <p:nvPicPr>
          <p:cNvPr id="1026" name="Picture 2" descr="G:\major project\ckt\pe_applications_hvdc1.gi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285992"/>
            <a:ext cx="9144000" cy="456222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	ADVANTAGES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System stability.</a:t>
            </a:r>
          </a:p>
          <a:p>
            <a:r>
              <a:rPr lang="en-US" sz="3600" dirty="0" smtClean="0"/>
              <a:t>Lesser  corona loss and radio </a:t>
            </a:r>
            <a:r>
              <a:rPr lang="en-US" sz="3600" dirty="0" err="1" smtClean="0"/>
              <a:t>intereferance</a:t>
            </a:r>
            <a:r>
              <a:rPr lang="en-US" sz="3600" dirty="0" smtClean="0"/>
              <a:t>.</a:t>
            </a:r>
          </a:p>
          <a:p>
            <a:r>
              <a:rPr lang="en-US" sz="3600" dirty="0" smtClean="0"/>
              <a:t>Greater  </a:t>
            </a:r>
            <a:r>
              <a:rPr lang="en-US" sz="3600" dirty="0" err="1" smtClean="0"/>
              <a:t>reliabiliy</a:t>
            </a:r>
            <a:r>
              <a:rPr lang="en-US" sz="3600" dirty="0" smtClean="0"/>
              <a:t>.</a:t>
            </a:r>
          </a:p>
          <a:p>
            <a:r>
              <a:rPr lang="en-US" sz="3600" dirty="0" smtClean="0"/>
              <a:t>Bulk power long distance transmission.</a:t>
            </a:r>
          </a:p>
          <a:p>
            <a:r>
              <a:rPr lang="en-US" sz="3600" dirty="0" smtClean="0"/>
              <a:t>Tower size and cost.</a:t>
            </a:r>
          </a:p>
          <a:p>
            <a:endParaRPr lang="en-IN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Disadvantages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928802"/>
            <a:ext cx="8229600" cy="4389120"/>
          </a:xfrm>
        </p:spPr>
        <p:txBody>
          <a:bodyPr>
            <a:noAutofit/>
          </a:bodyPr>
          <a:lstStyle/>
          <a:p>
            <a:r>
              <a:rPr lang="en-US" sz="4400" dirty="0" smtClean="0"/>
              <a:t>Cost of converting station.</a:t>
            </a:r>
          </a:p>
          <a:p>
            <a:r>
              <a:rPr lang="en-US" sz="4400" dirty="0" smtClean="0"/>
              <a:t>Reactive power </a:t>
            </a:r>
            <a:r>
              <a:rPr lang="en-US" sz="4400" dirty="0" err="1" smtClean="0"/>
              <a:t>requirment</a:t>
            </a:r>
            <a:r>
              <a:rPr lang="en-US" sz="4400" dirty="0" smtClean="0"/>
              <a:t>.</a:t>
            </a:r>
          </a:p>
          <a:p>
            <a:r>
              <a:rPr lang="en-US" sz="4400" dirty="0" smtClean="0"/>
              <a:t>Less overload capacity.</a:t>
            </a:r>
          </a:p>
          <a:p>
            <a:r>
              <a:rPr lang="en-US" sz="4400" dirty="0" smtClean="0"/>
              <a:t>Loss in cooling system.</a:t>
            </a:r>
          </a:p>
          <a:p>
            <a:r>
              <a:rPr lang="en-US" sz="4400" dirty="0" smtClean="0"/>
              <a:t>Absence of suitable circuit breaker.</a:t>
            </a:r>
            <a:endParaRPr lang="en-IN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C00000"/>
      </a:accent1>
      <a:accent2>
        <a:srgbClr val="02485C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B2E9F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2010-04-12T04:10:33Z</outs:dateTime>
      <outs:isPinned>true</outs:isPinned>
    </outs:relatedDate>
    <outs:relatedDate>
      <outs:type>2</outs:type>
      <outs:displayName>Created</outs:displayName>
      <outs:dateTime>2010-04-10T13:11:53Z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ANAND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ANAND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AD09FC37-6622-4A9E-9139-1D8F6F1C5FC5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310</TotalTime>
  <Words>105</Words>
  <Application>Microsoft Office PowerPoint</Application>
  <PresentationFormat>On-screen Show (4:3)</PresentationFormat>
  <Paragraphs>40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Simulation and Fault analysis of HVDC on MATLAB </vt:lpstr>
      <vt:lpstr> HVDC Transmission</vt:lpstr>
      <vt:lpstr>   Needs</vt:lpstr>
      <vt:lpstr>   DC Links</vt:lpstr>
      <vt:lpstr>  Monopolar link</vt:lpstr>
      <vt:lpstr>  Converter Station</vt:lpstr>
      <vt:lpstr>     Simulation Diagram</vt:lpstr>
      <vt:lpstr>  ADVANTAGES</vt:lpstr>
      <vt:lpstr>  Disadvantages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EEE IEEE Projects</dc:title>
  <dc:subject>Electrical IEEE Projects</dc:subject>
  <dc:description>Electrical IEEE Projects</dc:description>
  <cp:lastModifiedBy>Brigade</cp:lastModifiedBy>
  <dcterms:created xsi:type="dcterms:W3CDTF">2010-04-10T13:11:53Z</dcterms:created>
  <dcterms:modified xsi:type="dcterms:W3CDTF">2011-08-25T16:25:37Z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Electrical IEEE Projects</vt:lpwstr>
  </property>
</Properties>
</file>